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2" r:id="rId13"/>
    <p:sldId id="274" r:id="rId14"/>
    <p:sldId id="277" r:id="rId15"/>
    <p:sldId id="276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9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86" autoAdjust="0"/>
    <p:restoredTop sz="95797" autoAdjust="0"/>
  </p:normalViewPr>
  <p:slideViewPr>
    <p:cSldViewPr>
      <p:cViewPr>
        <p:scale>
          <a:sx n="100" d="100"/>
          <a:sy n="100" d="100"/>
        </p:scale>
        <p:origin x="3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5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164B-02CF-4865-B4F6-F6F0940691D5}" type="datetimeFigureOut">
              <a:rPr lang="tr-TR" smtClean="0"/>
              <a:pPr/>
              <a:t>06.12.2015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EBC105-AD14-4CA2-BD90-7E3E508C508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164B-02CF-4865-B4F6-F6F0940691D5}" type="datetimeFigureOut">
              <a:rPr lang="tr-TR" smtClean="0"/>
              <a:pPr/>
              <a:t>06.12.2015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C105-AD14-4CA2-BD90-7E3E508C5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164B-02CF-4865-B4F6-F6F0940691D5}" type="datetimeFigureOut">
              <a:rPr lang="tr-TR" smtClean="0"/>
              <a:pPr/>
              <a:t>06.12.2015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C105-AD14-4CA2-BD90-7E3E508C5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C164B-02CF-4865-B4F6-F6F0940691D5}" type="datetimeFigureOut">
              <a:rPr lang="tr-TR" smtClean="0"/>
              <a:pPr/>
              <a:t>06.12.2015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EBC105-AD14-4CA2-BD90-7E3E508C508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164B-02CF-4865-B4F6-F6F0940691D5}" type="datetimeFigureOut">
              <a:rPr lang="tr-TR" smtClean="0"/>
              <a:pPr/>
              <a:t>06.12.2015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C105-AD14-4CA2-BD90-7E3E508C508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164B-02CF-4865-B4F6-F6F0940691D5}" type="datetimeFigureOut">
              <a:rPr lang="tr-TR" smtClean="0"/>
              <a:pPr/>
              <a:t>06.12.2015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C105-AD14-4CA2-BD90-7E3E508C508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C105-AD14-4CA2-BD90-7E3E508C508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164B-02CF-4865-B4F6-F6F0940691D5}" type="datetimeFigureOut">
              <a:rPr lang="tr-TR" smtClean="0"/>
              <a:pPr/>
              <a:t>06.12.2015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164B-02CF-4865-B4F6-F6F0940691D5}" type="datetimeFigureOut">
              <a:rPr lang="tr-TR" smtClean="0"/>
              <a:pPr/>
              <a:t>06.12.2015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C105-AD14-4CA2-BD90-7E3E508C508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164B-02CF-4865-B4F6-F6F0940691D5}" type="datetimeFigureOut">
              <a:rPr lang="tr-TR" smtClean="0"/>
              <a:pPr/>
              <a:t>06.12.2015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C105-AD14-4CA2-BD90-7E3E508C5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C164B-02CF-4865-B4F6-F6F0940691D5}" type="datetimeFigureOut">
              <a:rPr lang="tr-TR" smtClean="0"/>
              <a:pPr/>
              <a:t>06.12.2015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EBC105-AD14-4CA2-BD90-7E3E508C508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164B-02CF-4865-B4F6-F6F0940691D5}" type="datetimeFigureOut">
              <a:rPr lang="tr-TR" smtClean="0"/>
              <a:pPr/>
              <a:t>06.12.2015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EBC105-AD14-4CA2-BD90-7E3E508C508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CC164B-02CF-4865-B4F6-F6F0940691D5}" type="datetimeFigureOut">
              <a:rPr lang="tr-TR" smtClean="0"/>
              <a:pPr/>
              <a:t>06.12.2015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0EBC105-AD14-4CA2-BD90-7E3E508C508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K&#246;r%20Annenin%20O&#287;luna%20Mektubu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2051720" y="2348880"/>
            <a:ext cx="5328592" cy="1152128"/>
          </a:xfrm>
        </p:spPr>
        <p:txBody>
          <a:bodyPr>
            <a:normAutofit/>
          </a:bodyPr>
          <a:lstStyle/>
          <a:p>
            <a:r>
              <a:rPr lang="tr-TR" sz="4800" dirty="0" smtClean="0"/>
              <a:t>ÖZDEMİR ASAF</a:t>
            </a:r>
            <a:endParaRPr lang="tr-TR" sz="4800" dirty="0"/>
          </a:p>
        </p:txBody>
      </p:sp>
      <p:pic>
        <p:nvPicPr>
          <p:cNvPr id="19458" name="Picture 2" descr="C:\Users\User\Desktop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8388424" cy="6525344"/>
          </a:xfrm>
          <a:prstGeom prst="rect">
            <a:avLst/>
          </a:prstGeom>
          <a:noFill/>
        </p:spPr>
      </p:pic>
      <p:pic>
        <p:nvPicPr>
          <p:cNvPr id="8" name="Kör Annenin Oğluna Mektub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84368" y="836712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577384"/>
      </p:ext>
    </p:extLst>
  </p:cSld>
  <p:clrMapOvr>
    <a:masterClrMapping/>
  </p:clrMapOvr>
  <p:transition spd="slow" advTm="7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Doğumunun 92. Yılında Özdemir Asaf'ın Taş Kalplileri Bile Duygulandıran 30 Şii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44" name="AutoShape 4" descr="Doğumunun 92. Yılında Özdemir Asaf'ın Taş Kalplileri Bile Duygulandıran 30 Şii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46" name="AutoShape 6" descr="C:\Users\User\Desktop\53ff7267164d51761c3ec62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48" name="AutoShape 8" descr="C:\Users\User\Desktop\53ff7267164d51761c3ec62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49" name="Picture 9" descr="C:\Users\User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030913" cy="3096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56575034"/>
      </p:ext>
    </p:extLst>
  </p:cSld>
  <p:clrMapOvr>
    <a:masterClrMapping/>
  </p:clrMapOvr>
  <p:transition advTm="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Özdemir Asaf 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688632" cy="4381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2996507"/>
      </p:ext>
    </p:extLst>
  </p:cSld>
  <p:clrMapOvr>
    <a:masterClrMapping/>
  </p:clrMapOvr>
  <p:transition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http://2.bp.blogspot.com/-tEHxNEWV6xg/UQpCgg87RvI/AAAAAAAAduw/XmAwlTWU-Po/s402/67939_456081544445794_1814209605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968552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991079153"/>
      </p:ext>
    </p:extLst>
  </p:cSld>
  <p:clrMapOvr>
    <a:masterClrMapping/>
  </p:clrMapOvr>
  <p:transition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http://1.bp.blogspot.com/-esLuh5Id0pc/UIQBoSegjsI/AAAAAAABYjA/v_qgA5bUNe4/s400/1+(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281264" cy="39652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652152200"/>
      </p:ext>
    </p:extLst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0"/>
            <a:ext cx="7931224" cy="463589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191919"/>
                </a:solidFill>
                <a:latin typeface="Matura MT Script Capitals" pitchFamily="66" charset="0"/>
              </a:rPr>
              <a:t>Gelmeyecek bir gideni,</a:t>
            </a:r>
            <a:br>
              <a:rPr lang="tr-TR" dirty="0" smtClean="0">
                <a:solidFill>
                  <a:srgbClr val="191919"/>
                </a:solidFill>
                <a:latin typeface="Matura MT Script Capitals" pitchFamily="66" charset="0"/>
              </a:rPr>
            </a:br>
            <a:r>
              <a:rPr lang="tr-TR" dirty="0" smtClean="0">
                <a:solidFill>
                  <a:srgbClr val="191919"/>
                </a:solidFill>
                <a:latin typeface="Matura MT Script Capitals" pitchFamily="66" charset="0"/>
              </a:rPr>
              <a:t>Olmayacak bir nedeni beklediniz mi hiç? </a:t>
            </a:r>
            <a:endParaRPr lang="tr-TR" dirty="0">
              <a:solidFill>
                <a:srgbClr val="191919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 advTm="1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2123728" y="1988840"/>
            <a:ext cx="6624736" cy="338437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BÜŞRA </a:t>
            </a:r>
            <a:r>
              <a:rPr lang="tr-TR" dirty="0" smtClean="0"/>
              <a:t>AKKAŞ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10/c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436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TEŞEKKÜRLER…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94980443"/>
      </p:ext>
    </p:extLst>
  </p:cSld>
  <p:clrMapOvr>
    <a:masterClrMapping/>
  </p:clrMapOvr>
  <p:transition advTm="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7890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        </a:t>
            </a:r>
            <a:r>
              <a:rPr lang="tr-TR" dirty="0" smtClean="0"/>
              <a:t>            HAYATI</a:t>
            </a:r>
            <a:endParaRPr lang="tr-TR" dirty="0"/>
          </a:p>
        </p:txBody>
      </p:sp>
      <p:sp>
        <p:nvSpPr>
          <p:cNvPr id="17" name="16 İçerik Yer Tutucusu"/>
          <p:cNvSpPr>
            <a:spLocks noGrp="1"/>
          </p:cNvSpPr>
          <p:nvPr>
            <p:ph idx="1"/>
          </p:nvPr>
        </p:nvSpPr>
        <p:spPr>
          <a:xfrm>
            <a:off x="-108520" y="836712"/>
            <a:ext cx="5004048" cy="6021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 smtClean="0">
                <a:latin typeface="+mj-lt"/>
              </a:rPr>
              <a:t>    İstanbul </a:t>
            </a:r>
            <a:r>
              <a:rPr lang="tr-TR" dirty="0" smtClean="0">
                <a:latin typeface="+mj-lt"/>
              </a:rPr>
              <a:t>Üniversitesi </a:t>
            </a:r>
            <a:r>
              <a:rPr lang="tr-TR" dirty="0" smtClean="0">
                <a:latin typeface="+mj-lt"/>
              </a:rPr>
              <a:t>Hukuk</a:t>
            </a:r>
            <a:br>
              <a:rPr lang="tr-TR" dirty="0" smtClean="0">
                <a:latin typeface="+mj-lt"/>
              </a:rPr>
            </a:br>
            <a:r>
              <a:rPr lang="tr-TR" dirty="0" smtClean="0">
                <a:latin typeface="+mj-lt"/>
              </a:rPr>
              <a:t>Fakültesi’ne </a:t>
            </a:r>
            <a:r>
              <a:rPr lang="tr-TR" dirty="0" smtClean="0">
                <a:latin typeface="+mj-lt"/>
              </a:rPr>
              <a:t>giriş yaptı, daha sonra İktisat Fakültesi ve Gazetecilik Enstitüsü deneyimleri oldu ancak 1947 yılında eğitimini yarıda bıraktı.Tanin ve Zaman adlı gazetelerde çevirmen olarak çalıştı.</a:t>
            </a:r>
          </a:p>
          <a:p>
            <a:pPr>
              <a:buNone/>
            </a:pPr>
            <a:r>
              <a:rPr lang="tr-TR" dirty="0" smtClean="0">
                <a:latin typeface="+mj-lt"/>
              </a:rPr>
              <a:t>    Servet-i </a:t>
            </a:r>
            <a:r>
              <a:rPr lang="tr-TR" dirty="0" err="1" smtClean="0">
                <a:latin typeface="+mj-lt"/>
              </a:rPr>
              <a:t>Fünun</a:t>
            </a:r>
            <a:r>
              <a:rPr lang="tr-TR" dirty="0" smtClean="0">
                <a:latin typeface="+mj-lt"/>
              </a:rPr>
              <a:t> isimli ilk yazısı Uyanış dergisinde yayımlandı. 1951 yılına gelindiğinde matbaacılığa atıldı ve kendi şiir kitaplarını da basacağı Sanat Basımevi’ni kurdu. 4 yıl sonra 1955′</a:t>
            </a:r>
            <a:r>
              <a:rPr lang="tr-TR" dirty="0" err="1" smtClean="0">
                <a:latin typeface="+mj-lt"/>
              </a:rPr>
              <a:t>te</a:t>
            </a:r>
            <a:r>
              <a:rPr lang="tr-TR" dirty="0" smtClean="0">
                <a:latin typeface="+mj-lt"/>
              </a:rPr>
              <a:t> Yuvarlak Masa Yayınları’nı kurdu ve kendi kitaplarını bu isim altında yayımladı. 28 Ocak 1981′de gözlerini yumdu. İlk eşi Sebahat Selma </a:t>
            </a:r>
            <a:r>
              <a:rPr lang="tr-TR" dirty="0" err="1" smtClean="0">
                <a:latin typeface="+mj-lt"/>
              </a:rPr>
              <a:t>Tezakın’dan</a:t>
            </a:r>
            <a:r>
              <a:rPr lang="tr-TR" dirty="0" smtClean="0">
                <a:latin typeface="+mj-lt"/>
              </a:rPr>
              <a:t> bir kızı, ikinci eşi Yıldız </a:t>
            </a:r>
            <a:r>
              <a:rPr lang="tr-TR" dirty="0" err="1" smtClean="0">
                <a:latin typeface="+mj-lt"/>
              </a:rPr>
              <a:t>Moran’dan</a:t>
            </a:r>
            <a:r>
              <a:rPr lang="tr-TR" dirty="0" smtClean="0">
                <a:latin typeface="+mj-lt"/>
              </a:rPr>
              <a:t> üç oğlu vardır.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00854405"/>
      </p:ext>
    </p:extLst>
  </p:cSld>
  <p:clrMapOvr>
    <a:masterClrMapping/>
  </p:clrMapOvr>
  <p:transition advTm="13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build="p"/>
      <p:bldP spid="17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32656"/>
            <a:ext cx="4211961" cy="6624736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İ</a:t>
            </a:r>
            <a:r>
              <a:rPr lang="tr-TR" dirty="0" smtClean="0">
                <a:solidFill>
                  <a:schemeClr val="bg1"/>
                </a:solidFill>
              </a:rPr>
              <a:t>stanbul </a:t>
            </a:r>
            <a:r>
              <a:rPr lang="tr-TR" dirty="0">
                <a:solidFill>
                  <a:schemeClr val="bg1"/>
                </a:solidFill>
              </a:rPr>
              <a:t>Üniversitesi Hukuk Fakültesi’ne giriş yaptı, daha sonra İktisat Fakültesi ve Gazetecilik Enstitüsü deneyimleri oldu ancak 1947 yılında eğitimini yarıda </a:t>
            </a:r>
            <a:r>
              <a:rPr lang="tr-TR" dirty="0" err="1">
                <a:solidFill>
                  <a:schemeClr val="bg1"/>
                </a:solidFill>
              </a:rPr>
              <a:t>bıraktı.Tanin</a:t>
            </a:r>
            <a:r>
              <a:rPr lang="tr-TR" dirty="0">
                <a:solidFill>
                  <a:schemeClr val="bg1"/>
                </a:solidFill>
              </a:rPr>
              <a:t> ve Zaman adlı gazetelerde çevirmen olarak çalıştı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dirty="0">
                <a:solidFill>
                  <a:schemeClr val="bg1"/>
                </a:solidFill>
              </a:rPr>
              <a:t>Servet-i </a:t>
            </a:r>
            <a:r>
              <a:rPr lang="tr-TR" dirty="0" err="1">
                <a:solidFill>
                  <a:schemeClr val="bg1"/>
                </a:solidFill>
              </a:rPr>
              <a:t>Fünun</a:t>
            </a:r>
            <a:r>
              <a:rPr lang="tr-TR" dirty="0">
                <a:solidFill>
                  <a:schemeClr val="bg1"/>
                </a:solidFill>
              </a:rPr>
              <a:t> isimli ilk yazısı Uyanış dergisinde yayımlandı. 1951 yılına gelindiğinde matbaacılığa atıldı ve kendi şiir kitaplarını da basacağı Sanat </a:t>
            </a:r>
            <a:r>
              <a:rPr lang="tr-TR" dirty="0" err="1">
                <a:solidFill>
                  <a:schemeClr val="bg1"/>
                </a:solidFill>
              </a:rPr>
              <a:t>Basımevi’ni</a:t>
            </a:r>
            <a:r>
              <a:rPr lang="tr-TR" dirty="0">
                <a:solidFill>
                  <a:schemeClr val="bg1"/>
                </a:solidFill>
              </a:rPr>
              <a:t> kurdu. 4 yıl sonra 1955′te Yuvarlak Masa Yayınları’nı kurdu ve kendi kitaplarını bu isim altında yayımladı. 28 Ocak 1981′de gözlerini yumdu. İlk eşi Sebahat Selma </a:t>
            </a:r>
            <a:r>
              <a:rPr lang="tr-TR" dirty="0" err="1">
                <a:solidFill>
                  <a:schemeClr val="bg1"/>
                </a:solidFill>
              </a:rPr>
              <a:t>Tezakın’dan</a:t>
            </a:r>
            <a:r>
              <a:rPr lang="tr-TR" dirty="0">
                <a:solidFill>
                  <a:schemeClr val="bg1"/>
                </a:solidFill>
              </a:rPr>
              <a:t> bir kızı, ikinci eşi Yıldız </a:t>
            </a:r>
            <a:r>
              <a:rPr lang="tr-TR" dirty="0" err="1">
                <a:solidFill>
                  <a:schemeClr val="bg1"/>
                </a:solidFill>
              </a:rPr>
              <a:t>Moran’dan</a:t>
            </a:r>
            <a:r>
              <a:rPr lang="tr-TR" dirty="0">
                <a:solidFill>
                  <a:schemeClr val="bg1"/>
                </a:solidFill>
              </a:rPr>
              <a:t> üç oğlu vardır.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571866"/>
      </p:ext>
    </p:extLst>
  </p:cSld>
  <p:clrMapOvr>
    <a:masterClrMapping/>
  </p:clrMapOvr>
  <p:transition advTm="1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7944" y="1340768"/>
            <a:ext cx="3922595" cy="5040560"/>
          </a:xfrm>
        </p:spPr>
        <p:txBody>
          <a:bodyPr>
            <a:normAutofit fontScale="85000" lnSpcReduction="10000"/>
          </a:bodyPr>
          <a:lstStyle/>
          <a:p>
            <a:r>
              <a:rPr lang="tr-TR" dirty="0">
                <a:solidFill>
                  <a:schemeClr val="bg1"/>
                </a:solidFill>
              </a:rPr>
              <a:t>Şiirleri genel olarak dörtlük ve ikiliklerden oluşur. Yoğun ve kısa bir söyleyiş özelliği vardır. Düşünce ile duygu yoğunluğuyla beraber, taşlama ve alay şiirine egemen olan etmenlerdir.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En çok kullandığı ayrılık, sevgi ve ölüm temaları son dönemde şiirlerinde yerini kaçış ve umutsuzluğun tedirginliğine dönüşmüştür. Onun inandığı şiirde bir anlam ve </a:t>
            </a:r>
            <a:r>
              <a:rPr lang="tr-TR" dirty="0" smtClean="0">
                <a:solidFill>
                  <a:schemeClr val="bg1"/>
                </a:solidFill>
              </a:rPr>
              <a:t>görüşün yansıtılmasının </a:t>
            </a:r>
            <a:r>
              <a:rPr lang="tr-TR" dirty="0">
                <a:solidFill>
                  <a:schemeClr val="bg1"/>
                </a:solidFill>
              </a:rPr>
              <a:t>gerekliliğidir. </a:t>
            </a: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</a:t>
            </a:r>
            <a:r>
              <a:rPr lang="tr-TR" dirty="0" smtClean="0"/>
              <a:t>         EDEBİ </a:t>
            </a:r>
            <a:r>
              <a:rPr lang="tr-TR" dirty="0" smtClean="0"/>
              <a:t>KİŞİLİĞİ</a:t>
            </a:r>
            <a:endParaRPr lang="tr-TR" dirty="0"/>
          </a:p>
        </p:txBody>
      </p:sp>
      <p:pic>
        <p:nvPicPr>
          <p:cNvPr id="16386" name="Picture 2" descr="http://i.ytimg.com/vi/8uWqRGltvcQ/hqdefault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323528" y="1412776"/>
            <a:ext cx="3888432" cy="4608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943148760"/>
      </p:ext>
    </p:extLst>
  </p:cSld>
  <p:clrMapOvr>
    <a:masterClrMapping/>
  </p:clrMapOvr>
  <p:transition advTm="1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620688"/>
            <a:ext cx="4824536" cy="5688632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Geleneksel Türk şiiri ve batı şiirinin harmanlamasıyla son derece zengin bir sanat değeri oluşturmuştur. Günümüzde bazı </a:t>
            </a:r>
            <a:r>
              <a:rPr lang="tr-TR" dirty="0" err="1">
                <a:solidFill>
                  <a:schemeClr val="bg1"/>
                </a:solidFill>
              </a:rPr>
              <a:t>rock</a:t>
            </a:r>
            <a:r>
              <a:rPr lang="tr-TR" dirty="0">
                <a:solidFill>
                  <a:schemeClr val="bg1"/>
                </a:solidFill>
              </a:rPr>
              <a:t> müzisyenleri tarafından şiirleri bestelenmiştir. Feridun Düzağaç, </a:t>
            </a:r>
            <a:r>
              <a:rPr lang="tr-TR" dirty="0" err="1">
                <a:solidFill>
                  <a:schemeClr val="bg1"/>
                </a:solidFill>
              </a:rPr>
              <a:t>Lavinya</a:t>
            </a:r>
            <a:r>
              <a:rPr lang="tr-TR" dirty="0">
                <a:solidFill>
                  <a:schemeClr val="bg1"/>
                </a:solidFill>
              </a:rPr>
              <a:t> adlı şiirini bestelemiştir. Duman grubu da Özdemir </a:t>
            </a:r>
            <a:r>
              <a:rPr lang="tr-TR" dirty="0" err="1">
                <a:solidFill>
                  <a:schemeClr val="bg1"/>
                </a:solidFill>
              </a:rPr>
              <a:t>Asaf’ın</a:t>
            </a:r>
            <a:r>
              <a:rPr lang="tr-TR" dirty="0">
                <a:solidFill>
                  <a:schemeClr val="bg1"/>
                </a:solidFill>
              </a:rPr>
              <a:t> şiirlerinden esinlenerek şarkılar yapmıştır.</a:t>
            </a: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  <a:p>
            <a:endParaRPr lang="tr-TR" dirty="0"/>
          </a:p>
        </p:txBody>
      </p:sp>
      <p:pic>
        <p:nvPicPr>
          <p:cNvPr id="15362" name="Picture 2" descr="https://zeynepnazan.files.wordpress.com/2014/04/c3b6zdemir-asa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5" y="548680"/>
            <a:ext cx="3672408" cy="5256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88259152"/>
      </p:ext>
    </p:extLst>
  </p:cSld>
  <p:clrMapOvr>
    <a:masterClrMapping/>
  </p:clrMapOvr>
  <p:transition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1057743" y="1374157"/>
            <a:ext cx="3132495" cy="576262"/>
          </a:xfrm>
        </p:spPr>
        <p:txBody>
          <a:bodyPr/>
          <a:lstStyle/>
          <a:p>
            <a:r>
              <a:rPr lang="tr-TR" dirty="0" smtClean="0"/>
              <a:t>   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ŞİİR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1475656" y="2348880"/>
            <a:ext cx="5578782" cy="4392488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Dünya Kaçtı Gözüme (1955) 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Sen </a:t>
            </a:r>
            <a:r>
              <a:rPr lang="tr-TR" dirty="0" err="1">
                <a:solidFill>
                  <a:schemeClr val="bg1"/>
                </a:solidFill>
              </a:rPr>
              <a:t>Sen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Sen</a:t>
            </a:r>
            <a:r>
              <a:rPr lang="tr-TR" dirty="0">
                <a:solidFill>
                  <a:schemeClr val="bg1"/>
                </a:solidFill>
              </a:rPr>
              <a:t> (1956) 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Bir </a:t>
            </a:r>
            <a:r>
              <a:rPr lang="tr-TR" dirty="0">
                <a:solidFill>
                  <a:schemeClr val="bg1"/>
                </a:solidFill>
              </a:rPr>
              <a:t>Kapı Önünde (1957) 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Yumuşaklıklar </a:t>
            </a:r>
            <a:r>
              <a:rPr lang="tr-TR" dirty="0">
                <a:solidFill>
                  <a:schemeClr val="bg1"/>
                </a:solidFill>
              </a:rPr>
              <a:t>Değil (1962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</a:p>
          <a:p>
            <a:r>
              <a:rPr lang="tr-TR" dirty="0">
                <a:solidFill>
                  <a:schemeClr val="bg1"/>
                </a:solidFill>
              </a:rPr>
              <a:t> </a:t>
            </a:r>
            <a:r>
              <a:rPr lang="tr-TR" dirty="0" err="1" smtClean="0">
                <a:solidFill>
                  <a:schemeClr val="bg1"/>
                </a:solidFill>
              </a:rPr>
              <a:t>To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Go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To</a:t>
            </a:r>
            <a:r>
              <a:rPr lang="tr-TR" dirty="0">
                <a:solidFill>
                  <a:schemeClr val="bg1"/>
                </a:solidFill>
              </a:rPr>
              <a:t> (1964, Yıldız </a:t>
            </a:r>
            <a:r>
              <a:rPr lang="tr-TR" dirty="0" err="1">
                <a:solidFill>
                  <a:schemeClr val="bg1"/>
                </a:solidFill>
              </a:rPr>
              <a:t>Moran'ın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İngilizce'ye</a:t>
            </a:r>
            <a:r>
              <a:rPr lang="tr-TR" dirty="0">
                <a:solidFill>
                  <a:schemeClr val="bg1"/>
                </a:solidFill>
              </a:rPr>
              <a:t> çevirdiği şiirler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</a:p>
          <a:p>
            <a:r>
              <a:rPr lang="tr-TR" dirty="0">
                <a:solidFill>
                  <a:schemeClr val="bg1"/>
                </a:solidFill>
              </a:rPr>
              <a:t> </a:t>
            </a:r>
            <a:r>
              <a:rPr lang="tr-TR" dirty="0" smtClean="0">
                <a:solidFill>
                  <a:schemeClr val="bg1"/>
                </a:solidFill>
              </a:rPr>
              <a:t>Nasılsın </a:t>
            </a:r>
            <a:r>
              <a:rPr lang="tr-TR" dirty="0">
                <a:solidFill>
                  <a:schemeClr val="bg1"/>
                </a:solidFill>
              </a:rPr>
              <a:t>(1970) 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Çiçekleri </a:t>
            </a:r>
            <a:r>
              <a:rPr lang="tr-TR" dirty="0">
                <a:solidFill>
                  <a:schemeClr val="bg1"/>
                </a:solidFill>
              </a:rPr>
              <a:t>Yemeyin (1975) 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Yalnızlık </a:t>
            </a:r>
            <a:r>
              <a:rPr lang="tr-TR" dirty="0">
                <a:solidFill>
                  <a:schemeClr val="bg1"/>
                </a:solidFill>
              </a:rPr>
              <a:t>Paylaşılmaz (</a:t>
            </a:r>
            <a:r>
              <a:rPr lang="tr-TR" dirty="0" smtClean="0">
                <a:solidFill>
                  <a:schemeClr val="bg1"/>
                </a:solidFill>
              </a:rPr>
              <a:t>1978)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Benden </a:t>
            </a:r>
            <a:r>
              <a:rPr lang="tr-TR" dirty="0">
                <a:solidFill>
                  <a:schemeClr val="bg1"/>
                </a:solidFill>
              </a:rPr>
              <a:t>Sonra Mutluluk (1984, ölümünden sonra) </a:t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</a:t>
            </a:r>
            <a:r>
              <a:rPr lang="tr-TR" dirty="0" smtClean="0"/>
              <a:t>       ESERLERİ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99356468"/>
      </p:ext>
    </p:extLst>
  </p:cSld>
  <p:clrMapOvr>
    <a:masterClrMapping/>
  </p:clrMapOvr>
  <p:transition advTm="1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1475656" y="1268760"/>
            <a:ext cx="3132495" cy="576262"/>
          </a:xfrm>
        </p:spPr>
        <p:txBody>
          <a:bodyPr/>
          <a:lstStyle/>
          <a:p>
            <a:r>
              <a:rPr lang="tr-TR" dirty="0" smtClean="0"/>
              <a:t>DENEME-ÖYKÜ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755576" y="2420888"/>
            <a:ext cx="4786694" cy="3888432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Yuvarlağın Köşeleri 1 (</a:t>
            </a:r>
            <a:r>
              <a:rPr lang="tr-TR" dirty="0" err="1">
                <a:solidFill>
                  <a:schemeClr val="bg1"/>
                </a:solidFill>
              </a:rPr>
              <a:t>Etika</a:t>
            </a:r>
            <a:r>
              <a:rPr lang="tr-TR" dirty="0">
                <a:solidFill>
                  <a:schemeClr val="bg1"/>
                </a:solidFill>
              </a:rPr>
              <a:t>) (1961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</a:p>
          <a:p>
            <a:r>
              <a:rPr lang="tr-TR" dirty="0">
                <a:solidFill>
                  <a:schemeClr val="bg1"/>
                </a:solidFill>
              </a:rPr>
              <a:t> </a:t>
            </a:r>
            <a:r>
              <a:rPr lang="tr-TR" dirty="0" smtClean="0">
                <a:solidFill>
                  <a:schemeClr val="bg1"/>
                </a:solidFill>
              </a:rPr>
              <a:t>Yuvarlağın </a:t>
            </a:r>
            <a:r>
              <a:rPr lang="tr-TR" dirty="0">
                <a:solidFill>
                  <a:schemeClr val="bg1"/>
                </a:solidFill>
              </a:rPr>
              <a:t>Köşeleri 2 (</a:t>
            </a:r>
            <a:r>
              <a:rPr lang="tr-TR" dirty="0" err="1">
                <a:solidFill>
                  <a:schemeClr val="bg1"/>
                </a:solidFill>
              </a:rPr>
              <a:t>Etika</a:t>
            </a:r>
            <a:r>
              <a:rPr lang="tr-TR" dirty="0">
                <a:solidFill>
                  <a:schemeClr val="bg1"/>
                </a:solidFill>
              </a:rPr>
              <a:t>) (1986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</a:p>
          <a:p>
            <a:r>
              <a:rPr lang="tr-TR" dirty="0">
                <a:solidFill>
                  <a:schemeClr val="bg1"/>
                </a:solidFill>
              </a:rPr>
              <a:t> </a:t>
            </a:r>
            <a:r>
              <a:rPr lang="tr-TR" dirty="0" smtClean="0">
                <a:solidFill>
                  <a:schemeClr val="bg1"/>
                </a:solidFill>
              </a:rPr>
              <a:t>Dün </a:t>
            </a:r>
            <a:r>
              <a:rPr lang="tr-TR" dirty="0">
                <a:solidFill>
                  <a:schemeClr val="bg1"/>
                </a:solidFill>
              </a:rPr>
              <a:t>Yağmur Yağacak (Öykü) (1987) 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Özdemir </a:t>
            </a:r>
            <a:r>
              <a:rPr lang="tr-TR" dirty="0" err="1">
                <a:solidFill>
                  <a:schemeClr val="bg1"/>
                </a:solidFill>
              </a:rPr>
              <a:t>Asafça</a:t>
            </a:r>
            <a:r>
              <a:rPr lang="tr-TR" dirty="0">
                <a:solidFill>
                  <a:schemeClr val="bg1"/>
                </a:solidFill>
              </a:rPr>
              <a:t> (Deneme) (1988)</a:t>
            </a:r>
          </a:p>
          <a:p>
            <a:endParaRPr lang="tr-TR" dirty="0"/>
          </a:p>
        </p:txBody>
      </p:sp>
      <p:pic>
        <p:nvPicPr>
          <p:cNvPr id="4" name="Picture 2" descr="http://www.kadinnews.com/images/content/2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140968"/>
            <a:ext cx="2592288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40012192"/>
      </p:ext>
    </p:extLst>
  </p:cSld>
  <p:clrMapOvr>
    <a:masterClrMapping/>
  </p:clrMapOvr>
  <p:transition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.sozcu.com.tr/wp-content/uploads/2015/01/28/ozdemir-asaf-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506059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38231412"/>
      </p:ext>
    </p:extLst>
  </p:cSld>
  <p:clrMapOvr>
    <a:masterClrMapping/>
  </p:clrMapOvr>
  <p:transition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3" descr="http://androidsistem.net/wp-content/uploads/2012/09/ozdemir-Asa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192688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74120344"/>
      </p:ext>
    </p:extLst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232</TotalTime>
  <Words>229</Words>
  <Application>Microsoft Office PowerPoint</Application>
  <PresentationFormat>Ekran Gösterisi (4:3)</PresentationFormat>
  <Paragraphs>28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Kağıt</vt:lpstr>
      <vt:lpstr>ÖZDEMİR ASAF</vt:lpstr>
      <vt:lpstr>                             HAYATI</vt:lpstr>
      <vt:lpstr>Slayt 3</vt:lpstr>
      <vt:lpstr>                  EDEBİ KİŞİLİĞİ</vt:lpstr>
      <vt:lpstr>Slayt 5</vt:lpstr>
      <vt:lpstr>                      ESERLERİ </vt:lpstr>
      <vt:lpstr>Slayt 7</vt:lpstr>
      <vt:lpstr>Slayt 8</vt:lpstr>
      <vt:lpstr>Slayt 9</vt:lpstr>
      <vt:lpstr>Slayt 10</vt:lpstr>
      <vt:lpstr>Slayt 11</vt:lpstr>
      <vt:lpstr>Slayt 12</vt:lpstr>
      <vt:lpstr>Slayt 13</vt:lpstr>
      <vt:lpstr>Gelmeyecek bir gideni, Olmayacak bir nedeni beklediniz mi hiç? </vt:lpstr>
      <vt:lpstr>BÜŞRA AKKAŞ 10/c 436 TEŞEKKÜRLER…  </vt:lpstr>
    </vt:vector>
  </TitlesOfParts>
  <Company>By NeC ® 2010 | Katilimsiz.Com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ÖZDEMİR ASAF</dc:title>
  <dc:creator>User-PC</dc:creator>
  <cp:lastModifiedBy>User</cp:lastModifiedBy>
  <cp:revision>25</cp:revision>
  <dcterms:created xsi:type="dcterms:W3CDTF">2013-10-02T15:27:06Z</dcterms:created>
  <dcterms:modified xsi:type="dcterms:W3CDTF">2015-12-06T13:03:37Z</dcterms:modified>
</cp:coreProperties>
</file>